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9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23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782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087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87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334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21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9083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143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558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761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804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852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D8736-A9B2-46AA-996A-6DDB82D19084}" type="datetimeFigureOut">
              <a:rPr lang="en-CA" smtClean="0"/>
              <a:t>2022-10-12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1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549057" y="-8409"/>
            <a:ext cx="442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 smtClean="0"/>
              <a:t>a)</a:t>
            </a:r>
            <a:endParaRPr lang="en-CA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183554" y="3668989"/>
            <a:ext cx="4421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 smtClean="0"/>
              <a:t>b)</a:t>
            </a:r>
            <a:endParaRPr lang="en-CA" sz="1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1" r="20237"/>
          <a:stretch/>
        </p:blipFill>
        <p:spPr>
          <a:xfrm>
            <a:off x="64362" y="107582"/>
            <a:ext cx="3391277" cy="52659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68"/>
          <a:stretch/>
        </p:blipFill>
        <p:spPr>
          <a:xfrm>
            <a:off x="3811043" y="35034"/>
            <a:ext cx="2987277" cy="35503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9" r="19898"/>
          <a:stretch/>
        </p:blipFill>
        <p:spPr>
          <a:xfrm>
            <a:off x="64362" y="4316319"/>
            <a:ext cx="1941946" cy="28134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9" r="14660"/>
          <a:stretch/>
        </p:blipFill>
        <p:spPr>
          <a:xfrm>
            <a:off x="4426595" y="3705551"/>
            <a:ext cx="2371725" cy="342423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115437" y="5988546"/>
            <a:ext cx="2202029" cy="1141239"/>
            <a:chOff x="3721100" y="7656535"/>
            <a:chExt cx="2202029" cy="1141239"/>
          </a:xfrm>
        </p:grpSpPr>
        <p:sp>
          <p:nvSpPr>
            <p:cNvPr id="15" name="Rectangle 14"/>
            <p:cNvSpPr/>
            <p:nvPr/>
          </p:nvSpPr>
          <p:spPr>
            <a:xfrm>
              <a:off x="3721100" y="7656535"/>
              <a:ext cx="2202029" cy="1141239"/>
            </a:xfrm>
            <a:prstGeom prst="rect">
              <a:avLst/>
            </a:prstGeom>
            <a:solidFill>
              <a:srgbClr val="D9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5" t="4190" r="80707" b="80684"/>
            <a:stretch/>
          </p:blipFill>
          <p:spPr>
            <a:xfrm>
              <a:off x="3721100" y="7656535"/>
              <a:ext cx="1103342" cy="73355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2" t="18399" r="80727" b="60406"/>
            <a:stretch/>
          </p:blipFill>
          <p:spPr>
            <a:xfrm>
              <a:off x="4828486" y="7699978"/>
              <a:ext cx="1094643" cy="1027882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6852" y="4039320"/>
            <a:ext cx="4222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 smtClean="0"/>
              <a:t>c)</a:t>
            </a:r>
            <a:endParaRPr lang="en-CA" sz="1200" dirty="0"/>
          </a:p>
        </p:txBody>
      </p:sp>
      <p:sp>
        <p:nvSpPr>
          <p:cNvPr id="17" name="Oval 16"/>
          <p:cNvSpPr/>
          <p:nvPr/>
        </p:nvSpPr>
        <p:spPr>
          <a:xfrm>
            <a:off x="2006308" y="2069432"/>
            <a:ext cx="664704" cy="902368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9" name="Straight Arrow Connector 18"/>
          <p:cNvCxnSpPr>
            <a:endCxn id="2" idx="1"/>
          </p:cNvCxnSpPr>
          <p:nvPr/>
        </p:nvCxnSpPr>
        <p:spPr>
          <a:xfrm flipV="1">
            <a:off x="2671012" y="1810223"/>
            <a:ext cx="1140031" cy="692345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155928" y="1082842"/>
            <a:ext cx="190711" cy="30923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3" name="Straight Arrow Connector 22"/>
          <p:cNvCxnSpPr>
            <a:stCxn id="22" idx="4"/>
            <a:endCxn id="3" idx="0"/>
          </p:cNvCxnSpPr>
          <p:nvPr/>
        </p:nvCxnSpPr>
        <p:spPr>
          <a:xfrm flipH="1">
            <a:off x="1035335" y="1392072"/>
            <a:ext cx="215949" cy="2924247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2857224" y="3351347"/>
            <a:ext cx="361555" cy="529954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5" name="Straight Arrow Connector 34"/>
          <p:cNvCxnSpPr>
            <a:stCxn id="34" idx="6"/>
            <a:endCxn id="10" idx="1"/>
          </p:cNvCxnSpPr>
          <p:nvPr/>
        </p:nvCxnSpPr>
        <p:spPr>
          <a:xfrm>
            <a:off x="3218779" y="3616324"/>
            <a:ext cx="1207816" cy="1801344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797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</TotalTime>
  <Words>6</Words>
  <Application>Microsoft Office PowerPoint</Application>
  <PresentationFormat>Letter Paper (8.5x11 in)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Environment Climate Change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Endicott,Sarah (elle, la | she, her) (ECCC)</dc:creator>
  <cp:lastModifiedBy>Endicott,Sarah (elle, la | she, her) (ECCC)</cp:lastModifiedBy>
  <cp:revision>8</cp:revision>
  <dcterms:created xsi:type="dcterms:W3CDTF">2022-10-07T16:36:42Z</dcterms:created>
  <dcterms:modified xsi:type="dcterms:W3CDTF">2022-10-12T19:36:23Z</dcterms:modified>
</cp:coreProperties>
</file>

<file path=docProps/thumbnail.jpeg>
</file>